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4" r:id="rId2"/>
    <p:sldId id="278" r:id="rId3"/>
    <p:sldId id="279" r:id="rId4"/>
    <p:sldId id="277" r:id="rId5"/>
    <p:sldId id="280" r:id="rId6"/>
    <p:sldId id="276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0000"/>
    <a:srgbClr val="CCCC00"/>
    <a:srgbClr val="FFFF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4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A7A4B7E6-7B97-4E70-AAD1-7053DA0D12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27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CE283-0BBE-4B14-9855-517BF03B58B4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A2CE7-F752-4C52-92F0-050FEFBE1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6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90144-E130-4545-9E31-128CC9C2BB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51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252A7-9A91-4F68-8C30-482C615EE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03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497FD-CB38-4593-97DC-66510499EF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92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5D7B4-8473-4CED-920B-BB59CDD23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85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73C75-387B-49AF-9A7C-22986A0C31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6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6DC1A-7387-45AA-9E69-34CD555F04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76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60969-425C-4AAD-817E-D779FAB099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39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C2049-133A-4307-AE80-343C021867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1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86241-18F3-4893-B0FC-24E9825B61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39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ACB4E-B4E6-49C2-9303-34B1572D5B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64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BD1C2-E6F5-4C17-8F90-E0FBC7B09B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475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9E46B8-ACA0-4A19-9D1B-2FA66ACAFC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llamo ___________ 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11 de enero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2018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868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43: </a:t>
            </a:r>
            <a:r>
              <a:rPr lang="es-ES_tradnl" altLang="en-US" dirty="0"/>
              <a:t>¿Qué hay en </a:t>
            </a:r>
            <a:r>
              <a:rPr lang="es-ES_tradnl" altLang="en-US" dirty="0" smtClean="0"/>
              <a:t>tu dormitorio</a:t>
            </a:r>
            <a:r>
              <a:rPr lang="es-ES_tradnl" altLang="en-US" dirty="0"/>
              <a:t>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verb</a:t>
            </a:r>
            <a:r>
              <a:rPr lang="es-ES_tradnl" altLang="en-US" dirty="0" smtClean="0">
                <a:solidFill>
                  <a:srgbClr val="7030A0"/>
                </a:solidFill>
              </a:rPr>
              <a:t> TENER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  <a:endParaRPr lang="es-ES_tradnl" altLang="en-US" dirty="0" smtClean="0"/>
          </a:p>
          <a:p>
            <a:r>
              <a:rPr lang="es-ES_tradnl" altLang="en-US" dirty="0" err="1" smtClean="0"/>
              <a:t>Label</a:t>
            </a:r>
            <a:r>
              <a:rPr lang="es-ES_tradnl" altLang="en-US" dirty="0" smtClean="0"/>
              <a:t> identifica EL CUARTO y los muebles.</a:t>
            </a:r>
            <a:endParaRPr lang="es-ES_tradnl" alt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471862"/>
            <a:ext cx="4953000" cy="330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 flipV="1">
            <a:off x="3505200" y="5791200"/>
            <a:ext cx="914400" cy="762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>
            <a:off x="3429000" y="4800600"/>
            <a:ext cx="2133600" cy="762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H="1" flipV="1">
            <a:off x="3149600" y="5334000"/>
            <a:ext cx="1651000" cy="1524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192294" y="6172200"/>
            <a:ext cx="4046706" cy="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3505200" y="6591300"/>
            <a:ext cx="5105400" cy="1143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-1" y="5486400"/>
            <a:ext cx="35732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altLang="en-US" sz="2400" dirty="0" err="1" smtClean="0"/>
              <a:t>Armchair</a:t>
            </a:r>
            <a:r>
              <a:rPr lang="es-ES" altLang="en-US" sz="2400" dirty="0" smtClean="0">
                <a:solidFill>
                  <a:schemeClr val="accent2"/>
                </a:solidFill>
              </a:rPr>
              <a:t> butaca/sillón</a:t>
            </a:r>
            <a:endParaRPr lang="es-ES" altLang="en-US" sz="2400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3657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16094" y="46598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19377" y="50991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73294" y="54864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19377" y="59875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192294" y="64124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2906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dormitorio/ la rec</a:t>
            </a:r>
            <a:r>
              <a:rPr lang="en-US" altLang="en-US">
                <a:solidFill>
                  <a:schemeClr val="accent2"/>
                </a:solidFill>
              </a:rPr>
              <a:t>á</a:t>
            </a:r>
            <a:r>
              <a:rPr lang="es-ES" altLang="en-US">
                <a:solidFill>
                  <a:schemeClr val="accent2"/>
                </a:solidFill>
              </a:rPr>
              <a:t>mara 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52575"/>
            <a:ext cx="21336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90600" y="2971800"/>
            <a:ext cx="1060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cama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05000"/>
            <a:ext cx="12192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895600" y="3048000"/>
            <a:ext cx="1263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teléfono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143750" y="3276600"/>
            <a:ext cx="1314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cómoda</a:t>
            </a: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0"/>
            <a:ext cx="12192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33400" y="5715000"/>
            <a:ext cx="1225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armario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1447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533650" y="5791200"/>
            <a:ext cx="1123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espejo</a:t>
            </a:r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724400"/>
            <a:ext cx="14081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648200" y="6248400"/>
            <a:ext cx="153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Los peluches</a:t>
            </a:r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1143000"/>
            <a:ext cx="1757363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781800" y="914400"/>
            <a:ext cx="20574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90800"/>
            <a:ext cx="14382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38" y="1676400"/>
            <a:ext cx="982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81213"/>
            <a:ext cx="522288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3" name="Line 19"/>
          <p:cNvSpPr>
            <a:spLocks noChangeShapeType="1"/>
          </p:cNvSpPr>
          <p:nvPr/>
        </p:nvSpPr>
        <p:spPr bwMode="auto">
          <a:xfrm flipH="1" flipV="1">
            <a:off x="4648200" y="16002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6096000" y="1295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629400" y="10668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lámpara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3841750" y="1233488"/>
            <a:ext cx="164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reloj alarma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4572000" y="4281488"/>
            <a:ext cx="206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mesa de noche</a:t>
            </a:r>
          </a:p>
        </p:txBody>
      </p:sp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657600"/>
            <a:ext cx="1074738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9" name="Picture 2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86200"/>
            <a:ext cx="8159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0" name="Picture 2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876800"/>
            <a:ext cx="8667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1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953000"/>
            <a:ext cx="727075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7194550" y="6338888"/>
            <a:ext cx="1339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Los afiches</a:t>
            </a:r>
          </a:p>
        </p:txBody>
      </p:sp>
    </p:spTree>
    <p:extLst>
      <p:ext uri="{BB962C8B-B14F-4D97-AF65-F5344CB8AC3E}">
        <p14:creationId xmlns:p14="http://schemas.microsoft.com/office/powerpoint/2010/main" val="360167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pPr algn="l"/>
            <a:r>
              <a:rPr lang="es-ES_tradnl" altLang="en-US">
                <a:solidFill>
                  <a:schemeClr val="accent2"/>
                </a:solidFill>
              </a:rPr>
              <a:t>El sótano…    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181600"/>
            <a:ext cx="20574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 lavadora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21971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743200" y="5257800"/>
            <a:ext cx="205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 secadora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098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143000"/>
            <a:ext cx="28860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867400" y="3429000"/>
            <a:ext cx="2438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Las escaleras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876800" y="152400"/>
            <a:ext cx="434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s-ES_tradnl" altLang="en-US">
                <a:solidFill>
                  <a:schemeClr val="accent2"/>
                </a:solidFill>
              </a:rPr>
              <a:t>Mas vocabulario    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800600" y="152400"/>
            <a:ext cx="0" cy="594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10000"/>
            <a:ext cx="200025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7010400" y="4495800"/>
            <a:ext cx="1905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sz="2400"/>
              <a:t>El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sz="2400"/>
              <a:t>ascensor</a:t>
            </a:r>
          </a:p>
        </p:txBody>
      </p:sp>
    </p:spTree>
    <p:extLst>
      <p:ext uri="{BB962C8B-B14F-4D97-AF65-F5344CB8AC3E}">
        <p14:creationId xmlns:p14="http://schemas.microsoft.com/office/powerpoint/2010/main" val="254934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hand trace dra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t="1594"/>
          <a:stretch/>
        </p:blipFill>
        <p:spPr bwMode="auto">
          <a:xfrm rot="3764046">
            <a:off x="2563003" y="-96957"/>
            <a:ext cx="6409033" cy="772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 rot="19401793">
            <a:off x="4219724" y="1115900"/>
            <a:ext cx="10835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>
                <a:solidFill>
                  <a:srgbClr val="0000FF"/>
                </a:solidFill>
              </a:rPr>
              <a:t>Tengo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 rot="19999019">
            <a:off x="5890662" y="1437477"/>
            <a:ext cx="11537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Tienes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 rot="19999019">
            <a:off x="6071157" y="2558147"/>
            <a:ext cx="9821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Tiene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20481268">
            <a:off x="6072738" y="3582575"/>
            <a:ext cx="15131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Tenemos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 rot="444725">
            <a:off x="4740561" y="5783932"/>
            <a:ext cx="125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Tienen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 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9685901">
            <a:off x="5481178" y="258395"/>
            <a:ext cx="5330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Yo</a:t>
            </a:r>
            <a:endParaRPr lang="en-US" altLang="en-US" sz="2400" dirty="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 rot="20010562">
            <a:off x="7215253" y="1015008"/>
            <a:ext cx="5597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Tú</a:t>
            </a:r>
            <a:endParaRPr lang="en-US" altLang="en-US" sz="2400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 rot="20010562">
            <a:off x="7158850" y="1911382"/>
            <a:ext cx="1503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Él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ella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Ud</a:t>
            </a:r>
            <a:endParaRPr lang="en-US" altLang="en-US" sz="2400" dirty="0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 rot="20495957">
            <a:off x="7511377" y="3044460"/>
            <a:ext cx="13660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nosotros</a:t>
            </a:r>
            <a:endParaRPr lang="en-US" altLang="en-US" sz="2400" dirty="0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 rot="627293">
            <a:off x="5669946" y="5654703"/>
            <a:ext cx="165983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ellos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ellas</a:t>
            </a:r>
            <a:endParaRPr lang="en-US" altLang="en-US" sz="2400" dirty="0" smtClean="0"/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Uds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791205" y="2891250"/>
            <a:ext cx="154279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4000" b="1" dirty="0" err="1" smtClean="0"/>
              <a:t>Tener</a:t>
            </a:r>
            <a:endParaRPr lang="en-US" altLang="en-US" sz="4000" b="1" dirty="0" smtClean="0"/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i="1" dirty="0" smtClean="0"/>
              <a:t>(to have)</a:t>
            </a:r>
            <a:endParaRPr lang="en-US" altLang="en-US" sz="2000" i="1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27482" y="7937"/>
            <a:ext cx="4392118" cy="4953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en-US" sz="2800" b="1" kern="0" dirty="0" smtClean="0">
                <a:solidFill>
                  <a:srgbClr val="00B050"/>
                </a:solidFill>
              </a:rPr>
              <a:t>I-</a:t>
            </a:r>
            <a:r>
              <a:rPr lang="en-US" altLang="en-US" sz="2800" kern="0" dirty="0" smtClean="0"/>
              <a:t>  Draw your hand in the </a:t>
            </a:r>
            <a:r>
              <a:rPr lang="en-US" altLang="en-US" sz="2800" b="1" kern="0" dirty="0" smtClean="0"/>
              <a:t>last section of your notebook</a:t>
            </a:r>
            <a:r>
              <a:rPr lang="en-US" altLang="en-US" sz="2800" kern="0" dirty="0" smtClean="0"/>
              <a:t>, </a:t>
            </a:r>
            <a:r>
              <a:rPr lang="en-US" altLang="en-US" sz="2800" kern="0" dirty="0" err="1" smtClean="0"/>
              <a:t>Completa</a:t>
            </a:r>
            <a:r>
              <a:rPr lang="en-US" altLang="en-US" sz="2800" kern="0" dirty="0" smtClean="0"/>
              <a:t> la </a:t>
            </a:r>
            <a:r>
              <a:rPr lang="en-US" altLang="en-US" sz="2800" kern="0" dirty="0" err="1" smtClean="0"/>
              <a:t>mano</a:t>
            </a:r>
            <a:r>
              <a:rPr lang="en-US" altLang="en-US" sz="2800" kern="0" dirty="0" smtClean="0"/>
              <a:t> con la </a:t>
            </a:r>
            <a:r>
              <a:rPr lang="en-US" altLang="en-US" sz="2800" kern="0" dirty="0" err="1" smtClean="0"/>
              <a:t>conjugacion</a:t>
            </a:r>
            <a:r>
              <a:rPr lang="en-US" altLang="en-US" sz="2800" kern="0" dirty="0" smtClean="0"/>
              <a:t> </a:t>
            </a:r>
          </a:p>
          <a:p>
            <a:pPr>
              <a:buFontTx/>
              <a:buNone/>
            </a:pPr>
            <a:r>
              <a:rPr lang="en-US" altLang="en-US" sz="2800" kern="0" dirty="0"/>
              <a:t> </a:t>
            </a:r>
            <a:r>
              <a:rPr lang="en-US" altLang="en-US" sz="2800" kern="0" dirty="0" smtClean="0"/>
              <a:t>  del </a:t>
            </a:r>
            <a:r>
              <a:rPr lang="en-US" altLang="en-US" sz="2800" kern="0" dirty="0" err="1" smtClean="0"/>
              <a:t>verbo</a:t>
            </a:r>
            <a:r>
              <a:rPr lang="en-US" altLang="en-US" sz="2800" kern="0" dirty="0" smtClean="0"/>
              <a:t> </a:t>
            </a:r>
          </a:p>
          <a:p>
            <a:pPr>
              <a:buFontTx/>
              <a:buNone/>
            </a:pPr>
            <a:r>
              <a:rPr lang="en-US" altLang="en-US" sz="2800" kern="0" dirty="0"/>
              <a:t> </a:t>
            </a:r>
            <a:r>
              <a:rPr lang="en-US" altLang="en-US" sz="2800" kern="0" dirty="0" smtClean="0"/>
              <a:t>  TENER:</a:t>
            </a:r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 smtClean="0"/>
          </a:p>
          <a:p>
            <a:pPr>
              <a:buFontTx/>
              <a:buNone/>
            </a:pP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01719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Mas 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5344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en-US" b="1" kern="0" smtClean="0">
                <a:solidFill>
                  <a:srgbClr val="00B050"/>
                </a:solidFill>
              </a:rPr>
              <a:t>II- </a:t>
            </a:r>
            <a:r>
              <a:rPr lang="en-US" altLang="en-US" kern="0" smtClean="0"/>
              <a:t>Copia y completa con TENER</a:t>
            </a:r>
          </a:p>
          <a:p>
            <a:pPr marL="609600" indent="-609600">
              <a:buFontTx/>
              <a:buAutoNum type="arabicPeriod"/>
            </a:pPr>
            <a:r>
              <a:rPr lang="en-US" altLang="en-US" kern="0" smtClean="0"/>
              <a:t>Martin no _________ un hermano.</a:t>
            </a:r>
          </a:p>
          <a:p>
            <a:pPr marL="609600" indent="-609600">
              <a:buFontTx/>
              <a:buAutoNum type="arabicPeriod"/>
            </a:pPr>
            <a:r>
              <a:rPr lang="en-US" altLang="en-US" kern="0" smtClean="0"/>
              <a:t>Pero, él ____________ una hermana.</a:t>
            </a:r>
          </a:p>
          <a:p>
            <a:pPr marL="609600" indent="-609600">
              <a:buFontTx/>
              <a:buAutoNum type="arabicPeriod"/>
            </a:pPr>
            <a:r>
              <a:rPr lang="en-US" altLang="en-US" kern="0" smtClean="0"/>
              <a:t>Su hermana __________ cartorce años.</a:t>
            </a:r>
          </a:p>
          <a:p>
            <a:pPr marL="609600" indent="-609600">
              <a:buFontTx/>
              <a:buAutoNum type="arabicPeriod"/>
            </a:pPr>
            <a:r>
              <a:rPr lang="en-US" altLang="en-US" kern="0" smtClean="0"/>
              <a:t>Martin __________ dieciseis años.</a:t>
            </a:r>
          </a:p>
          <a:p>
            <a:pPr marL="609600" indent="-609600">
              <a:buFontTx/>
              <a:buAutoNum type="arabicPeriod"/>
            </a:pPr>
            <a:r>
              <a:rPr lang="en-US" altLang="en-US" kern="0" smtClean="0"/>
              <a:t>Martin y su hermana no ________ perrito.</a:t>
            </a:r>
          </a:p>
          <a:p>
            <a:pPr marL="609600" indent="-609600">
              <a:buFontTx/>
              <a:buAutoNum type="arabicPeriod"/>
            </a:pPr>
            <a:r>
              <a:rPr lang="en-US" altLang="en-US" kern="0" smtClean="0"/>
              <a:t>Pero ellos _________ una gata adorable.</a:t>
            </a: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267378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91600" cy="5486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III- </a:t>
            </a:r>
            <a:r>
              <a:rPr lang="es-ES_tradnl" altLang="en-US" dirty="0" smtClean="0"/>
              <a:t>In </a:t>
            </a:r>
            <a:r>
              <a:rPr lang="es-ES_tradnl" altLang="en-US" dirty="0" err="1" smtClean="0"/>
              <a:t>table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groups</a:t>
            </a:r>
            <a:r>
              <a:rPr lang="es-ES_tradnl" altLang="en-US" dirty="0" smtClean="0"/>
              <a:t>, </a:t>
            </a:r>
          </a:p>
          <a:p>
            <a:pPr marL="0" indent="0"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images</a:t>
            </a:r>
            <a:endParaRPr lang="es-ES_tradnl" altLang="en-US" dirty="0"/>
          </a:p>
          <a:p>
            <a:pPr marL="0" indent="0">
              <a:buNone/>
            </a:pPr>
            <a:r>
              <a:rPr lang="es-ES_tradnl" altLang="en-US" dirty="0" err="1"/>
              <a:t>g</a:t>
            </a:r>
            <a:r>
              <a:rPr lang="es-ES_tradnl" altLang="en-US" dirty="0" err="1" smtClean="0"/>
              <a:t>iven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here</a:t>
            </a:r>
            <a:r>
              <a:rPr lang="es-ES_tradnl" altLang="en-US" dirty="0" smtClean="0"/>
              <a:t> &amp; </a:t>
            </a:r>
            <a:r>
              <a:rPr lang="es-ES_tradnl" altLang="en-US" dirty="0" err="1" smtClean="0"/>
              <a:t>write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 smtClean="0"/>
              <a:t>12+ </a:t>
            </a:r>
            <a:r>
              <a:rPr lang="es-ES_tradnl" altLang="en-US" b="1" u="sng" dirty="0" err="1" smtClean="0"/>
              <a:t>Spanish</a:t>
            </a:r>
            <a:r>
              <a:rPr lang="es-ES_tradnl" altLang="en-US" b="1" u="sng" dirty="0" smtClean="0"/>
              <a:t> </a:t>
            </a:r>
          </a:p>
          <a:p>
            <a:pPr>
              <a:buFontTx/>
              <a:buNone/>
            </a:pPr>
            <a:r>
              <a:rPr lang="es-ES_tradnl" altLang="en-US" b="1" u="sng" dirty="0" err="1" smtClean="0"/>
              <a:t>pargraph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about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girl</a:t>
            </a:r>
            <a:r>
              <a:rPr lang="es-ES_tradnl" altLang="en-US" dirty="0"/>
              <a:t>,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family</a:t>
            </a:r>
            <a:r>
              <a:rPr lang="es-ES_tradnl" altLang="en-US" dirty="0" smtClean="0"/>
              <a:t> and home.</a:t>
            </a:r>
          </a:p>
          <a:p>
            <a:pPr>
              <a:buFontTx/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verbs</a:t>
            </a:r>
            <a:r>
              <a:rPr lang="es-ES_tradnl" altLang="en-US" dirty="0" smtClean="0"/>
              <a:t> SER &amp; TENER</a:t>
            </a:r>
            <a:endParaRPr lang="es-ES_tradnl" alt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t="15736" r="11111" b="15489"/>
          <a:stretch/>
        </p:blipFill>
        <p:spPr bwMode="auto">
          <a:xfrm>
            <a:off x="4724400" y="74615"/>
            <a:ext cx="1295400" cy="99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8" t="7580" r="11388" b="10702"/>
          <a:stretch/>
        </p:blipFill>
        <p:spPr bwMode="auto">
          <a:xfrm>
            <a:off x="6210300" y="4530436"/>
            <a:ext cx="2705100" cy="232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10" b="3259"/>
          <a:stretch/>
        </p:blipFill>
        <p:spPr bwMode="auto">
          <a:xfrm>
            <a:off x="3524250" y="1066800"/>
            <a:ext cx="2495550" cy="390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1" y="74614"/>
            <a:ext cx="2790044" cy="266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2260600"/>
            <a:ext cx="1619250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345" y="2553013"/>
            <a:ext cx="1626000" cy="176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3581400" y="4872335"/>
            <a:ext cx="255871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B050"/>
                </a:solidFill>
              </a:rPr>
              <a:t>Milena Quintana</a:t>
            </a:r>
          </a:p>
        </p:txBody>
      </p:sp>
      <p:pic>
        <p:nvPicPr>
          <p:cNvPr id="22" name="Picture 1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/>
          <a:stretch/>
        </p:blipFill>
        <p:spPr bwMode="auto">
          <a:xfrm>
            <a:off x="3731598" y="890362"/>
            <a:ext cx="992802" cy="79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7000" y="3886200"/>
            <a:ext cx="381000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7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87345" y="3886200"/>
            <a:ext cx="728055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12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03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43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28600" y="1676400"/>
            <a:ext cx="8915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/>
              <a:t>Los </a:t>
            </a:r>
            <a:r>
              <a:rPr lang="en-US" altLang="en-US" u="sng" dirty="0" err="1"/>
              <a:t>muebles</a:t>
            </a:r>
            <a:r>
              <a:rPr lang="en-US" altLang="en-US" u="sng" dirty="0"/>
              <a:t> de la casa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2</a:t>
            </a:r>
            <a:r>
              <a:rPr lang="en-US" altLang="en-US" dirty="0" smtClean="0"/>
              <a:t> by NEXT THURSDAY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STUDY </a:t>
            </a:r>
            <a:r>
              <a:rPr lang="en-US" altLang="en-US" dirty="0"/>
              <a:t>for </a:t>
            </a:r>
            <a:r>
              <a:rPr lang="en-US" altLang="en-US" u="sng" dirty="0"/>
              <a:t>QUIZ 3: CAPITULO 2 </a:t>
            </a:r>
            <a:r>
              <a:rPr lang="en-US" altLang="en-US" dirty="0" smtClean="0"/>
              <a:t>is ON TUESDAY! 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			-EL VERBO “TENER</a:t>
            </a:r>
            <a:r>
              <a:rPr lang="en-US" altLang="en-US" dirty="0" smtClean="0"/>
              <a:t>”</a:t>
            </a:r>
          </a:p>
          <a:p>
            <a:pPr>
              <a:buFontTx/>
              <a:buNone/>
            </a:pP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2448</TotalTime>
  <Words>239</Words>
  <Application>Microsoft Office PowerPoint</Application>
  <PresentationFormat>On-screen Show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___________ Clase 601 La fecha es el 11 de enero del 2018</vt:lpstr>
      <vt:lpstr>El dormitorio/ la recámara …</vt:lpstr>
      <vt:lpstr>El sótano…     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la 23 de marzo del 2010</dc:title>
  <dc:creator>Helen Zumaeta</dc:creator>
  <cp:lastModifiedBy>Helen Zumaeta</cp:lastModifiedBy>
  <cp:revision>60</cp:revision>
  <cp:lastPrinted>2016-02-22T16:57:15Z</cp:lastPrinted>
  <dcterms:created xsi:type="dcterms:W3CDTF">2010-03-23T15:06:44Z</dcterms:created>
  <dcterms:modified xsi:type="dcterms:W3CDTF">2018-01-11T20:44:55Z</dcterms:modified>
</cp:coreProperties>
</file>